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77" r:id="rId4"/>
    <p:sldId id="276" r:id="rId5"/>
    <p:sldId id="275" r:id="rId6"/>
  </p:sldIdLst>
  <p:sldSz cx="9144000" cy="5143500" type="screen16x9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i0ydUjgVwMdtyxmTPPzWSa1wCq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18" y="29"/>
      </p:cViewPr>
      <p:guideLst>
        <p:guide orient="horz" pos="1620"/>
        <p:guide pos="4932"/>
        <p:guide orient="horz" pos="3118"/>
        <p:guide pos="929"/>
        <p:guide orient="horz" pos="57"/>
        <p:guide orient="horz" pos="73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82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53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83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erick.caych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94650" y="751650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7 – Apache Spark y Kafka</a:t>
            </a:r>
          </a:p>
        </p:txBody>
      </p:sp>
      <p:sp>
        <p:nvSpPr>
          <p:cNvPr id="56" name="Google Shape;56;p1"/>
          <p:cNvSpPr txBox="1"/>
          <p:nvPr/>
        </p:nvSpPr>
        <p:spPr>
          <a:xfrm>
            <a:off x="871875" y="1741600"/>
            <a:ext cx="6185100" cy="231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Erick Caycho González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18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erick.caycho@gmail.com</a:t>
            </a:r>
            <a:endParaRPr lang="es" sz="18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https://www.linkedin.com/in/erick-caycho-a0115b31/</a:t>
            </a:r>
            <a:endParaRPr sz="18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49" y="257700"/>
            <a:ext cx="7554701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Spark Streaming - Transformaciones 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7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Las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transformaciones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que se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pueden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realizar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Spark Streaming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pueden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agrupadas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dos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categorias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</a:t>
            </a: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Stateless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El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procesamiento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micro-batch de data no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depende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previous batches. 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batch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realiza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propio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procesamiento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sin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depender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las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transformaciones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resultados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batches previous.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Stateful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El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procesamiento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batch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depende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batches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previos</a:t>
            </a:r>
            <a:endParaRPr lang="es-419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AutoShape 4" descr="Imagen 0 en Qué es Apache Spark">
            <a:extLst>
              <a:ext uri="{FF2B5EF4-FFF2-40B4-BE49-F238E27FC236}">
                <a16:creationId xmlns:a16="http://schemas.microsoft.com/office/drawing/2014/main" id="{B053FD60-9EB4-8DC2-13E8-2ED1FDAF0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AutoShape 6" descr="Imagen 0 en Qué es Apache Spark">
            <a:extLst>
              <a:ext uri="{FF2B5EF4-FFF2-40B4-BE49-F238E27FC236}">
                <a16:creationId xmlns:a16="http://schemas.microsoft.com/office/drawing/2014/main" id="{2CABBF83-7EAA-FE68-4CC2-EF3C871AD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49" y="257700"/>
            <a:ext cx="7963375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Spark Streaming - Transformaciones 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7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3741864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200" b="1" dirty="0" err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Stateless</a:t>
            </a:r>
            <a:endParaRPr lang="es-419" sz="1200" b="1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select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() –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seleccionar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las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columnas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que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deseamos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para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nuestro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data frame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resultante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filter() –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filtrar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las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filas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del data frame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resultante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mediante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reglas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logicas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map() –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aplicar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función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acada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fila del data frame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retornando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un nuevo y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tranformado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data frame</a:t>
            </a:r>
          </a:p>
          <a:p>
            <a:pPr algn="l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flatmap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() –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mediante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function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obtener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multiples files a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partir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explde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() –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retorna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fila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por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cada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elemento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colección</a:t>
            </a:r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" name="Google Shape;66;p2">
            <a:extLst>
              <a:ext uri="{FF2B5EF4-FFF2-40B4-BE49-F238E27FC236}">
                <a16:creationId xmlns:a16="http://schemas.microsoft.com/office/drawing/2014/main" id="{08AB5B5F-4F0E-8CB7-5267-B2AB0545F009}"/>
              </a:ext>
            </a:extLst>
          </p:cNvPr>
          <p:cNvSpPr/>
          <p:nvPr/>
        </p:nvSpPr>
        <p:spPr>
          <a:xfrm>
            <a:off x="5016160" y="928520"/>
            <a:ext cx="3741864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200" b="1" dirty="0" err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Stateful</a:t>
            </a:r>
            <a:endParaRPr lang="es-419" sz="1200" b="1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Grouping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–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permiter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agrupar los registros en función de los valores de campos seleccionados</a:t>
            </a: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Aggregations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– permite hacer operaciones de las campos que no forman parte de la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agrupacion</a:t>
            </a:r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Windowing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– permite agrupar los registros en rangos de valores de un campo</a:t>
            </a: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Joins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– permite relacionar dos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dataframes</a:t>
            </a:r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53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7125764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 err="1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Aggregations</a:t>
            </a:r>
            <a:endParaRPr lang="es-419"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4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Continuous Aggregations: se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realiza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la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agregación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tan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rapido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arrive la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Time  Based Aggregations: se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puede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especificar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rango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para la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agregación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tal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manera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que Spark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puede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limpiar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aquellos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valores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estan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fuera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del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rango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objetivo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Dentro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categoria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agregación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podemos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encontrar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dos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subtipos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</a:t>
            </a:r>
          </a:p>
          <a:p>
            <a:pPr marL="573088" lvl="3" indent="-290513">
              <a:buFont typeface="Arial" panose="020B0604020202020204" pitchFamily="34" charset="0"/>
              <a:buChar char="•"/>
              <a:tabLst>
                <a:tab pos="855663" algn="l"/>
              </a:tabLst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Tumbling Time Aggregation: No se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traslapan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rangos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</a:p>
          <a:p>
            <a:pPr marL="573088" lvl="2" indent="-290513">
              <a:buFont typeface="Arial" panose="020B0604020202020204" pitchFamily="34" charset="0"/>
              <a:buChar char="•"/>
              <a:tabLst>
                <a:tab pos="855663" algn="l"/>
              </a:tabLst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Sliding Time Aggregation: Los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rangos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traslapan</a:t>
            </a:r>
            <a:endParaRPr lang="es-419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AutoShape 4" descr="Imagen 0 en Qué es Apache Spark">
            <a:extLst>
              <a:ext uri="{FF2B5EF4-FFF2-40B4-BE49-F238E27FC236}">
                <a16:creationId xmlns:a16="http://schemas.microsoft.com/office/drawing/2014/main" id="{B053FD60-9EB4-8DC2-13E8-2ED1FDAF0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AutoShape 6" descr="Imagen 0 en Qué es Apache Spark">
            <a:extLst>
              <a:ext uri="{FF2B5EF4-FFF2-40B4-BE49-F238E27FC236}">
                <a16:creationId xmlns:a16="http://schemas.microsoft.com/office/drawing/2014/main" id="{2CABBF83-7EAA-FE68-4CC2-EF3C871AD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72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7125764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 err="1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Watermarks</a:t>
            </a:r>
            <a:endParaRPr lang="es-419"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4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Por defecto Spark mantiene en memoria todas las ventanas de tiempo que se han creado a medida que llega la data.  En mediano plazo esto generará problemas dado que no se están liberando recursos y el consumo de memoria se incrementará.</a:t>
            </a:r>
          </a:p>
          <a:p>
            <a:pPr algn="l"/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Watermarks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proporciona un mecanismo de control para ir eliminando las ventanas de tiempo que por antigüedad han dejado de ser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utilis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en el análisis de la información.</a:t>
            </a:r>
          </a:p>
          <a:p>
            <a:pPr algn="l"/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Watermarks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define el umbral  para los eventos tardíos, es decir para aquellos eventos que llegan fuera del rango de tiempo.  A medida que los eventos queden fueran del rango de tiempo las ventanas se actualizarán y dependiendo del caso se eliminarán.</a:t>
            </a:r>
          </a:p>
          <a:p>
            <a:pPr algn="l"/>
            <a:endParaRPr lang="es-419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Watermarks son solo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soportado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para Update Output mode.</a:t>
            </a:r>
            <a:endParaRPr lang="es-419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AutoShape 4" descr="Imagen 0 en Qué es Apache Spark">
            <a:extLst>
              <a:ext uri="{FF2B5EF4-FFF2-40B4-BE49-F238E27FC236}">
                <a16:creationId xmlns:a16="http://schemas.microsoft.com/office/drawing/2014/main" id="{B053FD60-9EB4-8DC2-13E8-2ED1FDAF0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AutoShape 6" descr="Imagen 0 en Qué es Apache Spark">
            <a:extLst>
              <a:ext uri="{FF2B5EF4-FFF2-40B4-BE49-F238E27FC236}">
                <a16:creationId xmlns:a16="http://schemas.microsoft.com/office/drawing/2014/main" id="{2CABBF83-7EAA-FE68-4CC2-EF3C871AD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515014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330183B7B8F4F94139DFC85737F7B" ma:contentTypeVersion="12" ma:contentTypeDescription="Create a new document." ma:contentTypeScope="" ma:versionID="1a4bd644d95e78c94272faea1d2b9472">
  <xsd:schema xmlns:xsd="http://www.w3.org/2001/XMLSchema" xmlns:xs="http://www.w3.org/2001/XMLSchema" xmlns:p="http://schemas.microsoft.com/office/2006/metadata/properties" xmlns:ns2="c9f99c0a-1266-4e6f-9255-e4042de4af84" xmlns:ns3="faa0fd4c-f734-4cdc-81e9-83e0a52fc0f2" targetNamespace="http://schemas.microsoft.com/office/2006/metadata/properties" ma:root="true" ma:fieldsID="b9da445595ffec32c84e427aa92ee43e" ns2:_="" ns3:_="">
    <xsd:import namespace="c9f99c0a-1266-4e6f-9255-e4042de4af84"/>
    <xsd:import namespace="faa0fd4c-f734-4cdc-81e9-83e0a52fc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99c0a-1266-4e6f-9255-e4042de4a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c542fbe-dd89-4679-92c6-c812f21a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0fd4c-f734-4cdc-81e9-83e0a52fc0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7c74325-c965-4297-826f-f342f62224be}" ma:internalName="TaxCatchAll" ma:showField="CatchAllData" ma:web="faa0fd4c-f734-4cdc-81e9-83e0a52fc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f99c0a-1266-4e6f-9255-e4042de4af84">
      <Terms xmlns="http://schemas.microsoft.com/office/infopath/2007/PartnerControls"/>
    </lcf76f155ced4ddcb4097134ff3c332f>
    <TaxCatchAll xmlns="faa0fd4c-f734-4cdc-81e9-83e0a52fc0f2" xsi:nil="true"/>
  </documentManagement>
</p:properties>
</file>

<file path=customXml/itemProps1.xml><?xml version="1.0" encoding="utf-8"?>
<ds:datastoreItem xmlns:ds="http://schemas.openxmlformats.org/officeDocument/2006/customXml" ds:itemID="{52A9CC8C-49B2-4DCA-930A-7EE469FB4E91}"/>
</file>

<file path=customXml/itemProps2.xml><?xml version="1.0" encoding="utf-8"?>
<ds:datastoreItem xmlns:ds="http://schemas.openxmlformats.org/officeDocument/2006/customXml" ds:itemID="{D7F64EEB-36B2-4E73-9D79-D05366015273}"/>
</file>

<file path=customXml/itemProps3.xml><?xml version="1.0" encoding="utf-8"?>
<ds:datastoreItem xmlns:ds="http://schemas.openxmlformats.org/officeDocument/2006/customXml" ds:itemID="{BAF91FCD-6917-49C5-8124-7B410F12931E}"/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431</Words>
  <Application>Microsoft Office PowerPoint</Application>
  <PresentationFormat>On-screen Show (16:9)</PresentationFormat>
  <Paragraphs>48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Lato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Caycho</dc:creator>
  <cp:lastModifiedBy>Erick Caycho</cp:lastModifiedBy>
  <cp:revision>34</cp:revision>
  <dcterms:modified xsi:type="dcterms:W3CDTF">2023-02-16T09:22:11Z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0x01010033B330183B7B8F4F94139DFC85737F7B</vt:lpwstr>
  </property>
</Properties>
</file>